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5e0c06dd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5e0c06dd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e0c06ddb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e0c06ddb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e0c06ddb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e0c06ddb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e0c06ddb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e0c06ddb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researchgate.net/publication/360797130_Student_Result_Management_System_SRMS" TargetMode="External"/><Relationship Id="rId4" Type="http://schemas.openxmlformats.org/officeDocument/2006/relationships/hyperlink" Target="https://jespublication.com/upload/2021-V12I757.pdf#:~:text=Student%20Result%20Management%20System%20is%20a%20web-based%20application,their%20grades%20and%20percentage%20of%20that%20particular%20semester." TargetMode="External"/><Relationship Id="rId5" Type="http://schemas.openxmlformats.org/officeDocument/2006/relationships/hyperlink" Target="https://www.edusys.co/blog/student-result-management-system" TargetMode="External"/><Relationship Id="rId6" Type="http://schemas.openxmlformats.org/officeDocument/2006/relationships/hyperlink" Target="http://dspace.uiu.ac.bd/bitstream/handle/52243/1872/Student%20Result%20Management%20system%20%284%29.pdf?sequence=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485775"/>
            <a:ext cx="50175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200">
                <a:latin typeface="Times New Roman"/>
                <a:ea typeface="Times New Roman"/>
                <a:cs typeface="Times New Roman"/>
                <a:sym typeface="Times New Roman"/>
              </a:rPr>
              <a:t>Student Result Management System</a:t>
            </a:r>
            <a:endParaRPr b="1"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080250"/>
            <a:ext cx="34707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Software Engineering 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2200">
                <a:latin typeface="Comic Sans MS"/>
                <a:ea typeface="Comic Sans MS"/>
                <a:cs typeface="Comic Sans MS"/>
                <a:sym typeface="Comic Sans MS"/>
              </a:rPr>
              <a:t>ESC501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337825" y="3995125"/>
            <a:ext cx="5786400" cy="9000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1980000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ARKAPRATIM GHOSH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13000121058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CSE-A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825" y="574660"/>
            <a:ext cx="1382043" cy="138204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165150"/>
            <a:ext cx="70389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1353675" y="745675"/>
            <a:ext cx="6982800" cy="4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Correctness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Grades and result data accurately reflect the students' actual performance.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Portability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Easily deployable across various platforms and devices.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Deliver quick response times while handling multiple users and data.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Offer an user-friendly interface for all types of users.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Reusability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system's components should be designed for easy integration.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Reliability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Should consistently  ensure uninterrupted access to results and data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➔"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Maintainability Requirement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◆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system's code and architecture should be well-documented.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1353675" y="1305750"/>
            <a:ext cx="69828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Real-time notifications keep all stakeholders informed about new results and announcements.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Easily accommodates the growing number of students and courses without compromising performance.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Automation minimizes manual errors, ensuring precise recording and calculation of results.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 Medium"/>
              <a:buChar char="❏"/>
            </a:pPr>
            <a:r>
              <a:rPr lang="en-GB" sz="15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Instant result sharing fosters transparent interaction between educators, students, and parents.</a:t>
            </a:r>
            <a:endParaRPr sz="15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00" y="241350"/>
            <a:ext cx="7038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1430825" y="848550"/>
            <a:ext cx="69057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Student Result Management System stands as a transformative solution to the challenges posed by traditional manual result handling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system addresses inefficiencies, enhances transparency, and empowers stakeholders with valuable insights.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journey from manual record-keeping to an automated, user-friendly platform is a stride towards a more efficient, accurate, and engaging academic experience.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Accessible performance insights motivate students to excel and take ownership of their progress.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Medium"/>
              <a:buChar char="➔"/>
            </a:pPr>
            <a:r>
              <a:rPr lang="en-GB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Customizable and scalable, the system caters to institutions of varying sizes and structures.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1297500" y="393750"/>
            <a:ext cx="7038900" cy="6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>
            <a:off x="1456550" y="1318600"/>
            <a:ext cx="6879900" cy="3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(PDF) Student Result Management System (SRMS) (researchgate.net)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2021-V12I757.pdf (jespublication.com)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Student Result Management System? Advantage &amp; Disadvantage (edusys.co)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●"/>
            </a:pPr>
            <a:r>
              <a:rPr lang="en-GB" sz="2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Student Result Management system (4).pdf (uiu.ac.bd)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696725" y="2225550"/>
            <a:ext cx="3063300" cy="6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D9F0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you!</a:t>
            </a:r>
            <a:endParaRPr sz="3700">
              <a:solidFill>
                <a:srgbClr val="D9F0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30" name="Google Shape;330;p3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1" name="Google Shape;331;p3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30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2" name="Google Shape;342;p3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6" name="Google Shape;346;p30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9" name="Google Shape;349;p3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3" name="Google Shape;353;p30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6" name="Google Shape;356;p3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1" name="Google Shape;361;p3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3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3" name="Google Shape;363;p3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5" name="Google Shape;365;p30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6" name="Google Shape;366;p3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7" name="Google Shape;367;p3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5" name="Google Shape;375;p30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1052550" y="422050"/>
            <a:ext cx="70389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122225" y="909250"/>
            <a:ext cx="6969300" cy="3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the problem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Benefits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-GB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Introducing the Student Result Management System (SRMS), revolutionizing how we manage academic outcomes.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2000"/>
              <a:buFont typeface="Times New Roman"/>
              <a:buChar char="➔"/>
            </a:pPr>
            <a:r>
              <a:rPr lang="en-GB" sz="20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SRMS offers educators an intuitive platform to input, track, and analyze student performance effectively.</a:t>
            </a:r>
            <a:endParaRPr sz="20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➔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Experience instant result updates through SRMS, ensuring swift access to vital academic information.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the Problem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340825" y="1421475"/>
            <a:ext cx="6995700" cy="28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Manual result handling is error-prone and time-consuming, affecting efficiency and accuracy.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rgbClr val="D9F0FF"/>
                </a:solidFill>
                <a:latin typeface="Montserrat"/>
                <a:ea typeface="Montserrat"/>
                <a:cs typeface="Montserrat"/>
                <a:sym typeface="Montserrat"/>
              </a:rPr>
              <a:t>Lack of a centralized system leads to difficulties in sharing results promptly with students and parents.</a:t>
            </a:r>
            <a:endParaRPr sz="1900">
              <a:solidFill>
                <a:srgbClr val="D9F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➔"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institutions grow, managing results without an automated system becomes increasingly unwieldy.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7900" y="1307850"/>
            <a:ext cx="4318500" cy="282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Establishing</a:t>
            </a: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a centralized platform for quick and transparent result sharing among educators, students, and parents.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rgbClr val="D9F0FF"/>
                </a:solidFill>
                <a:latin typeface="Montserrat"/>
                <a:ea typeface="Montserrat"/>
                <a:cs typeface="Montserrat"/>
                <a:sym typeface="Montserrat"/>
              </a:rPr>
              <a:t>Creating  a flexible system that can adapt to the needs of educational institutions as they grow.</a:t>
            </a:r>
            <a:endParaRPr b="1" sz="1400">
              <a:solidFill>
                <a:srgbClr val="D9F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-GB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Developing  a system to automate result management, reducing errors and saving time.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3798900" cy="10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297500" y="1741100"/>
            <a:ext cx="3798900" cy="26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To tackle the drawbacks of manual</a:t>
            </a: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GB" sz="1700">
                <a:latin typeface="Montserrat Medium"/>
                <a:ea typeface="Montserrat Medium"/>
                <a:cs typeface="Montserrat Medium"/>
                <a:sym typeface="Montserrat Medium"/>
              </a:rPr>
              <a:t>student result management and improve overall efficiency, the project aims to implement a comprehensive and automated Student Result Management System.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offset_comp_267026.jpg" id="267" name="Google Shape;267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8" name="Google Shape;268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9" name="Google Shape;269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0" name="Google Shape;27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6134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374650"/>
            <a:ext cx="5609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Link: https://forms.gle/9i6cnpJvcVoDN6P48</a:t>
            </a:r>
            <a:endParaRPr/>
          </a:p>
        </p:txBody>
      </p:sp>
      <p:pic>
        <p:nvPicPr>
          <p:cNvPr descr="offset_comp_442889_edtied2.jpg" id="278" name="Google Shape;278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orms response chart. Question title: What is the primary role you hold in the educational institution?. Number of responses: 30 responses." id="280" name="Google Shape;280;p23" title="What is the primary role you hold in the educational institution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0650"/>
            <a:ext cx="4531702" cy="2495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kind of result you prefer?. Number of responses: 30 responses." id="281" name="Google Shape;281;p23" title="What kind of result you prefer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0950" y="1920650"/>
            <a:ext cx="4013676" cy="24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Survey (Continued)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Forms response chart. Question title: How do you envision the impact of an automated system on communication between educators, students, and parents?&#10;. Number of responses: 30 responses." id="288" name="Google Shape;288;p24" title="How do you envision the impact of an automated system on communication between educators, students, and parents?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00" y="1460250"/>
            <a:ext cx="4274524" cy="2873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s a dedicated app needed for this purpose or is it fine as web based?. Number of responses: 30 responses." id="289" name="Google Shape;289;p24" title="Is a dedicated app needed for this purpose or is it fine as web based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175" y="1460250"/>
            <a:ext cx="4399427" cy="28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D9F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b="1" sz="3400">
              <a:solidFill>
                <a:srgbClr val="D9F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1417975" y="999050"/>
            <a:ext cx="6918300" cy="3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❏"/>
            </a:pPr>
            <a:r>
              <a:rPr b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Authentication and Access Control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6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secure login credentials for administrators, teachers, students, and parents.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Ensure different roles have appropriate access permissions.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 View and Management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 an user-friendly interface that enables teachers and students to view and modify results.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Communication platform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 a feedback portal or any messaging system for seamless discussion of results or any other queries.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❏"/>
            </a:pPr>
            <a:r>
              <a:rPr b="1" lang="en-GB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Security and Privacy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D9F0FF"/>
              </a:buClr>
              <a:buSzPts val="1400"/>
              <a:buFont typeface="Montserrat Medium"/>
              <a:buChar char="❏"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encryption protocols to ensure protection of sensitive student information.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F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solidFill>
                <a:srgbClr val="D9F0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